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5" r:id="rId2"/>
    <p:sldId id="267" r:id="rId3"/>
    <p:sldId id="258" r:id="rId4"/>
    <p:sldId id="266" r:id="rId5"/>
    <p:sldId id="268" r:id="rId6"/>
    <p:sldId id="271" r:id="rId7"/>
    <p:sldId id="272" r:id="rId8"/>
    <p:sldId id="273" r:id="rId9"/>
    <p:sldId id="274" r:id="rId10"/>
    <p:sldId id="270" r:id="rId11"/>
    <p:sldId id="275" r:id="rId12"/>
    <p:sldId id="276" r:id="rId13"/>
    <p:sldId id="264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DD2"/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9" autoAdjust="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5144B-E89B-4E5A-874F-47DD7E10EDD7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A4AF4-A982-4E14-8195-FEEB68325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3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4AF4-A982-4E14-8195-FEEB683258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4AF4-A982-4E14-8195-FEEB683258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4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2CA-4A5C-4762-8368-49DE8B7A0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20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3225-9B41-4B90-AF2B-34AE175CF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8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5725-D1D9-4AC2-BD15-2E4A0D3DE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32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5B65E-7FC3-4EE3-A6BC-FEDC586C2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4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97FC-9000-4C3B-804A-59EAF21CF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70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C79F-0281-4B08-A0C8-DFBB8184CC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78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5C5C8-08B2-4DA1-B235-6FDF06B2F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55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FBEB-BEDF-4B7E-9650-0E0282FF1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66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6137-78E9-4E05-86CE-77503AB9B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3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2066-0D85-467D-8487-1C17D6B7B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30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1A8EB-80C3-4034-B894-B117FB4B5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8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  <a:endParaRPr lang="en-US" alt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  <a:endParaRPr lang="en-US" alt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834DEE-5E86-46B8-8408-2D5F6C862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2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4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6.png"/><Relationship Id="rId7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3124198" y="2538845"/>
            <a:ext cx="8162925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E0DD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E0DD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PHÂN SỐ.</a:t>
            </a: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5105400" y="1648690"/>
            <a:ext cx="320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Toán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2" name="AutoShape 21"/>
          <p:cNvSpPr>
            <a:spLocks noChangeArrowheads="1"/>
          </p:cNvSpPr>
          <p:nvPr/>
        </p:nvSpPr>
        <p:spPr bwMode="auto">
          <a:xfrm>
            <a:off x="6918324" y="6019800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6" name="Picture 9" descr="ico-fl-re">
            <a:extLst>
              <a:ext uri="{FF2B5EF4-FFF2-40B4-BE49-F238E27FC236}">
                <a16:creationId xmlns:a16="http://schemas.microsoft.com/office/drawing/2014/main" xmlns="" id="{9A955364-9625-4979-B8DD-F066A1CE45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8" y="352425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1"/>
          <p:cNvSpPr>
            <a:spLocks noChangeArrowheads="1"/>
          </p:cNvSpPr>
          <p:nvPr/>
        </p:nvSpPr>
        <p:spPr bwMode="auto">
          <a:xfrm>
            <a:off x="8135214" y="6262687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5715000" y="6290829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9" name="Picture 9" descr="ico-fl-re">
            <a:extLst>
              <a:ext uri="{FF2B5EF4-FFF2-40B4-BE49-F238E27FC236}">
                <a16:creationId xmlns:a16="http://schemas.microsoft.com/office/drawing/2014/main" xmlns="" id="{9A955364-9625-4979-B8DD-F066A1CE45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230331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7688374"/>
                  </p:ext>
                </p:extLst>
              </p:nvPr>
            </p:nvGraphicFramePr>
            <p:xfrm>
              <a:off x="1171901" y="116532"/>
              <a:ext cx="7162800" cy="87858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1628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;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</a:t>
                          </a:r>
                          <a:r>
                            <a:rPr lang="en-US" sz="1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;     </a:t>
                          </a:r>
                          <a:r>
                            <a:rPr lang="en-US" sz="18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3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7688374"/>
                  </p:ext>
                </p:extLst>
              </p:nvPr>
            </p:nvGraphicFramePr>
            <p:xfrm>
              <a:off x="1171901" y="116532"/>
              <a:ext cx="7162800" cy="87858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162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785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b="-1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 9"/>
          <p:cNvSpPr/>
          <p:nvPr/>
        </p:nvSpPr>
        <p:spPr>
          <a:xfrm>
            <a:off x="4462356" y="51673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44736" y="558101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0087" y="2043666"/>
            <a:ext cx="11054735" cy="4436265"/>
          </a:xfrm>
          <a:prstGeom prst="roundRect">
            <a:avLst/>
          </a:prstGeom>
          <a:solidFill>
            <a:srgbClr val="99FF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2.Muốn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……………………..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……………..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838200" y="1227100"/>
            <a:ext cx="8214560" cy="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957454" y="2572417"/>
            <a:ext cx="1600200" cy="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6435439" y="3128877"/>
            <a:ext cx="1600200" cy="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7260973" y="3752923"/>
            <a:ext cx="2147455" cy="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ằng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92122"/>
              </p:ext>
            </p:extLst>
          </p:nvPr>
        </p:nvGraphicFramePr>
        <p:xfrm>
          <a:off x="8327773" y="4546956"/>
          <a:ext cx="180574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5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i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3000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i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lang="en-US" sz="300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217459"/>
              </p:ext>
            </p:extLst>
          </p:nvPr>
        </p:nvGraphicFramePr>
        <p:xfrm>
          <a:off x="5614554" y="5257800"/>
          <a:ext cx="11430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i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lang="en-US" sz="3000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i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00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67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49716"/>
            <a:ext cx="3238500" cy="48368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b="1" dirty="0" err="1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dirty="0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&gt;; &lt;; =?</a:t>
            </a:r>
            <a:endParaRPr lang="en-US" sz="3200" dirty="0">
              <a:solidFill>
                <a:srgbClr val="0E0D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2689714"/>
                  </p:ext>
                </p:extLst>
              </p:nvPr>
            </p:nvGraphicFramePr>
            <p:xfrm>
              <a:off x="609600" y="499589"/>
              <a:ext cx="2133600" cy="86728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336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2689714"/>
                  </p:ext>
                </p:extLst>
              </p:nvPr>
            </p:nvGraphicFramePr>
            <p:xfrm>
              <a:off x="609600" y="499589"/>
              <a:ext cx="2133600" cy="86728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133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67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b="-11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559923"/>
                  </p:ext>
                </p:extLst>
              </p:nvPr>
            </p:nvGraphicFramePr>
            <p:xfrm>
              <a:off x="685800" y="3886200"/>
              <a:ext cx="1981200" cy="87598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812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559923"/>
                  </p:ext>
                </p:extLst>
              </p:nvPr>
            </p:nvGraphicFramePr>
            <p:xfrm>
              <a:off x="685800" y="3886200"/>
              <a:ext cx="1981200" cy="87598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81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75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b="-1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4502000"/>
                  </p:ext>
                </p:extLst>
              </p:nvPr>
            </p:nvGraphicFramePr>
            <p:xfrm>
              <a:off x="5700418" y="774683"/>
              <a:ext cx="1981200" cy="86810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812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4502000"/>
                  </p:ext>
                </p:extLst>
              </p:nvPr>
            </p:nvGraphicFramePr>
            <p:xfrm>
              <a:off x="5700418" y="774683"/>
              <a:ext cx="1981200" cy="86810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81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681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b="-118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4916494"/>
                  </p:ext>
                </p:extLst>
              </p:nvPr>
            </p:nvGraphicFramePr>
            <p:xfrm>
              <a:off x="5008840" y="3668135"/>
              <a:ext cx="1634837" cy="87007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3483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4916494"/>
                  </p:ext>
                </p:extLst>
              </p:nvPr>
            </p:nvGraphicFramePr>
            <p:xfrm>
              <a:off x="5008840" y="3668135"/>
              <a:ext cx="1634837" cy="87007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348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700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b="-11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itle 1"/>
          <p:cNvSpPr txBox="1">
            <a:spLocks/>
          </p:cNvSpPr>
          <p:nvPr/>
        </p:nvSpPr>
        <p:spPr bwMode="auto">
          <a:xfrm>
            <a:off x="484909" y="1435780"/>
            <a:ext cx="23829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&lt; 6  </a:t>
            </a:r>
            <a:endParaRPr lang="en-US" sz="3200" b="1" dirty="0">
              <a:solidFill>
                <a:srgbClr val="0E0D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 bwMode="auto">
              <a:xfrm>
                <a:off x="143393" y="2095500"/>
                <a:ext cx="2599807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3200" b="0" i="0" smtClean="0">
                        <a:solidFill>
                          <a:srgbClr val="0E0DD2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0E0DD2"/>
                  </a:solidFill>
                </a:endParaRPr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3393" y="2095500"/>
                <a:ext cx="2599807" cy="914400"/>
              </a:xfrm>
              <a:prstGeom prst="rect">
                <a:avLst/>
              </a:prstGeom>
              <a:blipFill>
                <a:blip r:embed="rId7"/>
                <a:stretch>
                  <a:fillRect b="-2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295400" y="740532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23833" y="4769575"/>
            <a:ext cx="23829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&gt; 10</a:t>
            </a:r>
            <a:endParaRPr lang="en-US" sz="3200" b="1" dirty="0">
              <a:solidFill>
                <a:srgbClr val="0E0D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 bwMode="auto">
              <a:xfrm>
                <a:off x="274451" y="5391194"/>
                <a:ext cx="2599807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r>
                      <a:rPr lang="en-US" sz="3200" b="0" i="0" smtClean="0">
                        <a:solidFill>
                          <a:srgbClr val="0E0DD2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0E0DD2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451" y="5391194"/>
                <a:ext cx="2599807" cy="914400"/>
              </a:xfrm>
              <a:prstGeom prst="rect">
                <a:avLst/>
              </a:prstGeom>
              <a:blipFill>
                <a:blip r:embed="rId8"/>
                <a:stretch>
                  <a:fillRect b="-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405266" y="4103174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985649" y="1511087"/>
            <a:ext cx="25596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0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14 : 7 = 2</a:t>
            </a:r>
            <a:endParaRPr lang="en-US" sz="30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 bwMode="auto">
              <a:xfrm>
                <a:off x="4938131" y="2350180"/>
                <a:ext cx="2799591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8131" y="2350180"/>
                <a:ext cx="2799591" cy="914400"/>
              </a:xfrm>
              <a:prstGeom prst="rect">
                <a:avLst/>
              </a:prstGeom>
              <a:blipFill>
                <a:blip r:embed="rId9"/>
                <a:stretch>
                  <a:fillRect b="-8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910076" y="1314596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20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817957" y="1111009"/>
            <a:ext cx="23829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 = 12</a:t>
            </a:r>
            <a:endParaRPr lang="en-US" sz="3200" b="1" dirty="0">
              <a:solidFill>
                <a:srgbClr val="0E0D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 bwMode="auto">
              <a:xfrm>
                <a:off x="9942425" y="1100148"/>
                <a:ext cx="2256502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ên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3200" b="1" i="0" smtClean="0">
                        <a:solidFill>
                          <a:srgbClr val="0E0DD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E0DD2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42425" y="1100148"/>
                <a:ext cx="2256502" cy="914400"/>
              </a:xfrm>
              <a:prstGeom prst="rect">
                <a:avLst/>
              </a:prstGeom>
              <a:blipFill>
                <a:blip r:embed="rId10"/>
                <a:stretch>
                  <a:fillRect l="-7027" b="-2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 bwMode="auto">
              <a:xfrm>
                <a:off x="8815050" y="2073900"/>
                <a:ext cx="2734132" cy="1190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15050" y="2073900"/>
                <a:ext cx="2734132" cy="1190680"/>
              </a:xfrm>
              <a:prstGeom prst="rect">
                <a:avLst/>
              </a:prstGeom>
              <a:blipFill>
                <a:blip r:embed="rId11"/>
                <a:stretch>
                  <a:fillRect l="-66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 bwMode="auto">
              <a:xfrm>
                <a:off x="4914295" y="4739567"/>
                <a:ext cx="2606873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4295" y="4739567"/>
                <a:ext cx="2606873" cy="914400"/>
              </a:xfrm>
              <a:prstGeom prst="rect">
                <a:avLst/>
              </a:prstGeom>
              <a:blipFill>
                <a:blip r:embed="rId12"/>
                <a:stretch>
                  <a:fillRect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 bwMode="auto">
              <a:xfrm>
                <a:off x="4981131" y="5653967"/>
                <a:ext cx="2540037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81131" y="5653967"/>
                <a:ext cx="2540037" cy="914400"/>
              </a:xfrm>
              <a:prstGeom prst="rect">
                <a:avLst/>
              </a:prstGeom>
              <a:blipFill>
                <a:blip r:embed="rId13"/>
                <a:stretch>
                  <a:fillRect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ight Brace 36">
            <a:extLst>
              <a:ext uri="{FF2B5EF4-FFF2-40B4-BE49-F238E27FC236}">
                <a16:creationId xmlns:a16="http://schemas.microsoft.com/office/drawing/2014/main" xmlns="" id="{5E084E77-9D8F-4E86-8A8E-30BD5738E631}"/>
              </a:ext>
            </a:extLst>
          </p:cNvPr>
          <p:cNvSpPr/>
          <p:nvPr/>
        </p:nvSpPr>
        <p:spPr>
          <a:xfrm>
            <a:off x="7503698" y="875193"/>
            <a:ext cx="506701" cy="22893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7836780" y="4641505"/>
            <a:ext cx="17832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0E0D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 &lt; 9</a:t>
            </a:r>
            <a:endParaRPr lang="en-US" sz="3200" b="1" dirty="0">
              <a:solidFill>
                <a:srgbClr val="0E0D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itle 1"/>
              <p:cNvSpPr txBox="1">
                <a:spLocks/>
              </p:cNvSpPr>
              <p:nvPr/>
            </p:nvSpPr>
            <p:spPr bwMode="auto">
              <a:xfrm>
                <a:off x="9483443" y="4607101"/>
                <a:ext cx="2256502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ên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3200" b="0" i="0" smtClean="0">
                        <a:solidFill>
                          <a:srgbClr val="0E0DD2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83443" y="4607101"/>
                <a:ext cx="2256502" cy="914400"/>
              </a:xfrm>
              <a:prstGeom prst="rect">
                <a:avLst/>
              </a:prstGeom>
              <a:blipFill>
                <a:blip r:embed="rId14"/>
                <a:stretch>
                  <a:fillRect l="-7027" b="-2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itle 1"/>
              <p:cNvSpPr txBox="1">
                <a:spLocks/>
              </p:cNvSpPr>
              <p:nvPr/>
            </p:nvSpPr>
            <p:spPr bwMode="auto">
              <a:xfrm>
                <a:off x="8833873" y="5604396"/>
                <a:ext cx="2734132" cy="1190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33873" y="5604396"/>
                <a:ext cx="2734132" cy="1190680"/>
              </a:xfrm>
              <a:prstGeom prst="rect">
                <a:avLst/>
              </a:prstGeom>
              <a:blipFill>
                <a:blip r:embed="rId15"/>
                <a:stretch>
                  <a:fillRect l="-66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ight Brace 40">
            <a:extLst>
              <a:ext uri="{FF2B5EF4-FFF2-40B4-BE49-F238E27FC236}">
                <a16:creationId xmlns:a16="http://schemas.microsoft.com/office/drawing/2014/main" xmlns="" id="{5E084E77-9D8F-4E86-8A8E-30BD5738E631}"/>
              </a:ext>
            </a:extLst>
          </p:cNvPr>
          <p:cNvSpPr/>
          <p:nvPr/>
        </p:nvSpPr>
        <p:spPr>
          <a:xfrm>
            <a:off x="7420128" y="4838163"/>
            <a:ext cx="502476" cy="18392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14" grpId="0"/>
      <p:bldP spid="15" grpId="0"/>
      <p:bldP spid="26" grpId="0"/>
      <p:bldP spid="27" grpId="0"/>
      <p:bldP spid="29" grpId="0"/>
      <p:bldP spid="31" grpId="0"/>
      <p:bldP spid="32" grpId="0"/>
      <p:bldP spid="35" grpId="0"/>
      <p:bldP spid="36" grpId="0"/>
      <p:bldP spid="37" grpId="0" animBg="1"/>
      <p:bldP spid="39" grpId="0"/>
      <p:bldP spid="40" grpId="0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4041"/>
            <a:ext cx="8763000" cy="563562"/>
          </a:xfrm>
        </p:spPr>
        <p:txBody>
          <a:bodyPr/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 bwMode="auto">
              <a:xfrm>
                <a:off x="6781800" y="838200"/>
                <a:ext cx="2895600" cy="907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rm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 ;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 ;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1800" y="838200"/>
                <a:ext cx="2895600" cy="907473"/>
              </a:xfrm>
              <a:prstGeom prst="rect">
                <a:avLst/>
              </a:prstGeom>
              <a:blipFill>
                <a:blip r:embed="rId2"/>
                <a:stretch>
                  <a:fillRect l="-5474" b="-101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-228600" y="713839"/>
                <a:ext cx="2895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 ;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;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713839"/>
                <a:ext cx="2895600" cy="1143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942110" y="1428975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12028" y="997527"/>
            <a:ext cx="27431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2060"/>
                </a:solidFill>
              </a:rPr>
              <a:t>    </a:t>
            </a:r>
            <a:r>
              <a:rPr lang="en-US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 </a:t>
            </a:r>
            <a:r>
              <a:rPr lang="en-US" sz="4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endParaRPr lang="en-US" sz="4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019800" y="727603"/>
            <a:ext cx="0" cy="6054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551710" y="1399309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 bwMode="auto">
              <a:xfrm>
                <a:off x="761723" y="2508071"/>
                <a:ext cx="3598211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9 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18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1723" y="2508071"/>
                <a:ext cx="3598211" cy="914400"/>
              </a:xfrm>
              <a:prstGeom prst="rect">
                <a:avLst/>
              </a:prstGeom>
              <a:blipFill>
                <a:blip r:embed="rId4"/>
                <a:stretch>
                  <a:fillRect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 bwMode="auto">
              <a:xfrm>
                <a:off x="847941" y="3664860"/>
                <a:ext cx="2540037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18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7941" y="3664860"/>
                <a:ext cx="2540037" cy="914400"/>
              </a:xfrm>
              <a:prstGeom prst="rect">
                <a:avLst/>
              </a:prstGeom>
              <a:blipFill>
                <a:blip r:embed="rId5"/>
                <a:stretch>
                  <a:fillRect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itle 1"/>
          <p:cNvSpPr txBox="1">
            <a:spLocks/>
          </p:cNvSpPr>
          <p:nvPr/>
        </p:nvSpPr>
        <p:spPr bwMode="auto">
          <a:xfrm>
            <a:off x="55900" y="4646715"/>
            <a:ext cx="3330288" cy="67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 &lt; 16 &lt; 17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 bwMode="auto">
              <a:xfrm>
                <a:off x="2940347" y="4524320"/>
                <a:ext cx="3691551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200" dirty="0" err="1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ên</a:t>
                </a:r>
                <a:r>
                  <a:rPr lang="en-US" sz="3200" dirty="0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20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 18</m:t>
                        </m:r>
                      </m:den>
                    </m:f>
                    <m:r>
                      <a:rPr lang="en-US" sz="3200" b="0" i="0" smtClean="0">
                        <a:solidFill>
                          <a:srgbClr val="FF33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3200" i="1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20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 18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0347" y="4524320"/>
                <a:ext cx="3691551" cy="914400"/>
              </a:xfrm>
              <a:prstGeom prst="rect">
                <a:avLst/>
              </a:prstGeom>
              <a:blipFill>
                <a:blip r:embed="rId6"/>
                <a:stretch>
                  <a:fillRect l="-4125" b="-2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716902" y="5425681"/>
                <a:ext cx="4159897" cy="1190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FF33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FF33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3600" b="0" i="1" smtClean="0">
                        <a:solidFill>
                          <a:srgbClr val="FF3300"/>
                        </a:solidFill>
                        <a:latin typeface="Cambria Math" panose="02040503050406030204" pitchFamily="18" charset="0"/>
                      </a:rPr>
                      <m:t> &lt;</m:t>
                    </m:r>
                    <m:r>
                      <a:rPr lang="en-US" sz="36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902" y="5425681"/>
                <a:ext cx="4159897" cy="1190680"/>
              </a:xfrm>
              <a:prstGeom prst="rect">
                <a:avLst/>
              </a:prstGeom>
              <a:blipFill>
                <a:blip r:embed="rId7"/>
                <a:stretch>
                  <a:fillRect l="-45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/>
              <p:cNvSpPr txBox="1">
                <a:spLocks/>
              </p:cNvSpPr>
              <p:nvPr/>
            </p:nvSpPr>
            <p:spPr bwMode="auto">
              <a:xfrm>
                <a:off x="394142" y="1715215"/>
                <a:ext cx="4114801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142" y="1715215"/>
                <a:ext cx="4114801" cy="914400"/>
              </a:xfrm>
              <a:prstGeom prst="rect">
                <a:avLst/>
              </a:prstGeom>
              <a:blipFill>
                <a:blip r:embed="rId8"/>
                <a:stretch>
                  <a:fillRect l="-3852" b="-2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/>
          <p:cNvSpPr txBox="1">
            <a:spLocks/>
          </p:cNvSpPr>
          <p:nvPr/>
        </p:nvSpPr>
        <p:spPr>
          <a:xfrm>
            <a:off x="8915400" y="1037584"/>
            <a:ext cx="27431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2060"/>
                </a:solidFill>
              </a:rPr>
              <a:t>    </a:t>
            </a:r>
            <a:r>
              <a:rPr lang="en-US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 </a:t>
            </a:r>
            <a:r>
              <a:rPr lang="en-US" sz="4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en-US" sz="4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374867" y="1430812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984467" y="1441918"/>
            <a:ext cx="60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itle 1"/>
              <p:cNvSpPr txBox="1">
                <a:spLocks/>
              </p:cNvSpPr>
              <p:nvPr/>
            </p:nvSpPr>
            <p:spPr bwMode="auto">
              <a:xfrm>
                <a:off x="6631898" y="1904062"/>
                <a:ext cx="4114801" cy="660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1898" y="1904062"/>
                <a:ext cx="4114801" cy="660076"/>
              </a:xfrm>
              <a:prstGeom prst="rect">
                <a:avLst/>
              </a:prstGeom>
              <a:blipFill>
                <a:blip r:embed="rId9"/>
                <a:stretch>
                  <a:fillRect l="-3852" t="-6422" b="-229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 bwMode="auto">
              <a:xfrm>
                <a:off x="7116294" y="2630662"/>
                <a:ext cx="3598211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4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4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8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6294" y="2630662"/>
                <a:ext cx="3598211" cy="914400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 bwMode="auto">
              <a:xfrm>
                <a:off x="7196471" y="3644411"/>
                <a:ext cx="2540037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E0DD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E0DD2"/>
                            </a:solidFill>
                            <a:latin typeface="Cambria Math" panose="02040503050406030204" pitchFamily="18" charset="0"/>
                          </a:rPr>
                          <m:t> 8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6471" y="3644411"/>
                <a:ext cx="2540037" cy="914400"/>
              </a:xfrm>
              <a:prstGeom prst="rect">
                <a:avLst/>
              </a:prstGeom>
              <a:blipFill>
                <a:blip r:embed="rId11"/>
                <a:stretch>
                  <a:fillRect b="-8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/>
          <p:cNvSpPr txBox="1">
            <a:spLocks/>
          </p:cNvSpPr>
          <p:nvPr/>
        </p:nvSpPr>
        <p:spPr bwMode="auto">
          <a:xfrm>
            <a:off x="6928841" y="4768306"/>
            <a:ext cx="2494542" cy="67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 &lt; 5 &lt; 6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 bwMode="auto">
              <a:xfrm>
                <a:off x="7021275" y="5782055"/>
                <a:ext cx="3691551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err="1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200" dirty="0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1275" y="5782055"/>
                <a:ext cx="3691551" cy="914400"/>
              </a:xfrm>
              <a:prstGeom prst="rect">
                <a:avLst/>
              </a:prstGeom>
              <a:blipFill>
                <a:blip r:embed="rId12"/>
                <a:stretch>
                  <a:fillRect l="-4298" b="-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 bwMode="auto">
              <a:xfrm>
                <a:off x="9107634" y="4558811"/>
                <a:ext cx="4159897" cy="1190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600" b="0" i="1" smtClean="0">
                        <a:solidFill>
                          <a:srgbClr val="FF3300"/>
                        </a:solidFill>
                        <a:latin typeface="Cambria Math" panose="02040503050406030204" pitchFamily="18" charset="0"/>
                      </a:rPr>
                      <m:t> &lt;</m:t>
                    </m:r>
                    <m:r>
                      <a:rPr lang="en-US" sz="36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FF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07634" y="4558811"/>
                <a:ext cx="4159897" cy="1190680"/>
              </a:xfrm>
              <a:prstGeom prst="rect">
                <a:avLst/>
              </a:prstGeom>
              <a:blipFill>
                <a:blip r:embed="rId13"/>
                <a:stretch>
                  <a:fillRect l="-439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59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3" grpId="0"/>
      <p:bldP spid="14" grpId="0"/>
      <p:bldP spid="15" grpId="0"/>
      <p:bldP spid="17" grpId="0"/>
      <p:bldP spid="18" grpId="0"/>
      <p:bldP spid="22" grpId="0"/>
      <p:bldP spid="23" grpId="0"/>
      <p:bldP spid="24" grpId="0"/>
      <p:bldP spid="26" grpId="0"/>
      <p:bldP spid="27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1694040"/>
            <a:ext cx="107003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MS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hác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MS: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81200" y="2554288"/>
            <a:ext cx="7943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Bài sau: Ôn tập so sánh hai phân số (tt)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3048000" y="3429000"/>
            <a:ext cx="5486400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  <a:contourClr>
                <a:srgbClr val="CC3300"/>
              </a:contour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7" name="Picture 7" descr="2100347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416696"/>
            <a:ext cx="1095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VNI-Times" pitchFamily="2" charset="0"/>
            </a:endParaRP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1524000" y="457201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10249" name="Text Box 54"/>
          <p:cNvSpPr txBox="1">
            <a:spLocks noChangeArrowheads="1"/>
          </p:cNvSpPr>
          <p:nvPr/>
        </p:nvSpPr>
        <p:spPr bwMode="auto">
          <a:xfrm>
            <a:off x="1524000" y="9144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So sánh hai phân số.</a:t>
            </a: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845594" y="4800600"/>
            <a:ext cx="5993606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  <a:contourClr>
                <a:srgbClr val="CC3300"/>
              </a:contourClr>
            </a:sp3d>
          </a:bodyPr>
          <a:lstStyle/>
          <a:p>
            <a:pPr algn="ctr"/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 !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68656" y="889663"/>
            <a:ext cx="11318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71600" y="2188526"/>
                <a:ext cx="609600" cy="1088073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88526"/>
                <a:ext cx="609600" cy="10880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96101" y="2188527"/>
                <a:ext cx="609600" cy="108807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101" y="2188527"/>
                <a:ext cx="609600" cy="10880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391400" y="2188527"/>
                <a:ext cx="609600" cy="108807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188527"/>
                <a:ext cx="609600" cy="10880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486400" y="2188527"/>
                <a:ext cx="609600" cy="108807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188527"/>
                <a:ext cx="609600" cy="10880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/>
              <p:nvPr/>
            </p:nvSpPr>
            <p:spPr>
              <a:xfrm>
                <a:off x="3438951" y="3781799"/>
                <a:ext cx="723900" cy="12954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951" y="3781799"/>
                <a:ext cx="723900" cy="129540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/>
              <p:cNvSpPr/>
              <p:nvPr/>
            </p:nvSpPr>
            <p:spPr>
              <a:xfrm>
                <a:off x="7696200" y="3836726"/>
                <a:ext cx="723900" cy="12954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Ova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836726"/>
                <a:ext cx="723900" cy="129540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/>
              <p:cNvSpPr/>
              <p:nvPr/>
            </p:nvSpPr>
            <p:spPr>
              <a:xfrm>
                <a:off x="5791200" y="3836726"/>
                <a:ext cx="723900" cy="12954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Ova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836726"/>
                <a:ext cx="723900" cy="1295400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/>
              <p:cNvSpPr/>
              <p:nvPr/>
            </p:nvSpPr>
            <p:spPr>
              <a:xfrm>
                <a:off x="1257300" y="3836726"/>
                <a:ext cx="723900" cy="12954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Ova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3836726"/>
                <a:ext cx="723900" cy="1295400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/>
          <p:cNvSpPr txBox="1">
            <a:spLocks/>
          </p:cNvSpPr>
          <p:nvPr/>
        </p:nvSpPr>
        <p:spPr>
          <a:xfrm>
            <a:off x="533400" y="5436926"/>
            <a:ext cx="1051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WordArt 6" descr="p2_002"/>
          <p:cNvSpPr>
            <a:spLocks noChangeArrowheads="1" noChangeShapeType="1" noTextEdit="1"/>
          </p:cNvSpPr>
          <p:nvPr/>
        </p:nvSpPr>
        <p:spPr bwMode="auto">
          <a:xfrm>
            <a:off x="2247900" y="0"/>
            <a:ext cx="7086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10"/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TÌM BẠN</a:t>
            </a:r>
            <a:endParaRPr lang="en-US" sz="4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10"/>
                <a:srcRect/>
                <a:stretch>
                  <a:fillRect/>
                </a:stretch>
              </a:blip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7 L 0.21771 -0.0055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-27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556 L -0.45 0.2442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1247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463 L -0.20833 0.2432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192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00093 L 0.575 -0.2479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1245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35 -0.2553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-1277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55 -0.0046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00" y="-23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34271 0.0018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3124200" y="2133600"/>
            <a:ext cx="8162925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E0DD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E0DD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PHÂN SỐ.</a:t>
            </a:r>
          </a:p>
        </p:txBody>
      </p:sp>
      <p:sp>
        <p:nvSpPr>
          <p:cNvPr id="11" name="WordArt 20"/>
          <p:cNvSpPr>
            <a:spLocks noChangeArrowheads="1" noChangeShapeType="1" noTextEdit="1"/>
          </p:cNvSpPr>
          <p:nvPr/>
        </p:nvSpPr>
        <p:spPr bwMode="auto">
          <a:xfrm>
            <a:off x="5105400" y="914400"/>
            <a:ext cx="320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Toán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2032379"/>
            <a:ext cx="10591800" cy="2615822"/>
          </a:xfrm>
          <a:prstGeom prst="roundRect">
            <a:avLst/>
          </a:prstGeom>
          <a:solidFill>
            <a:srgbClr val="FFFF99"/>
          </a:solidFill>
          <a:ln w="57150" cmpd="thickThin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so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so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05200" y="609600"/>
            <a:ext cx="2209800" cy="762000"/>
          </a:xfrm>
          <a:prstGeom prst="round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5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-23119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(&gt;, &lt;, =)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8978302"/>
                  </p:ext>
                </p:extLst>
              </p:nvPr>
            </p:nvGraphicFramePr>
            <p:xfrm>
              <a:off x="2299855" y="697868"/>
              <a:ext cx="7086600" cy="119841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0866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1198418"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;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</m:t>
                              </m:r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;     </a:t>
                          </a:r>
                          <a:r>
                            <a:rPr lang="en-US" sz="28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3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8978302"/>
                  </p:ext>
                </p:extLst>
              </p:nvPr>
            </p:nvGraphicFramePr>
            <p:xfrm>
              <a:off x="2299855" y="697868"/>
              <a:ext cx="7086600" cy="119841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086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198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3276592" y="1080653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7" name="Rectangle 6"/>
          <p:cNvSpPr/>
          <p:nvPr/>
        </p:nvSpPr>
        <p:spPr>
          <a:xfrm>
            <a:off x="8243460" y="1104438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5732315" y="108243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7040" y="2971800"/>
            <a:ext cx="9910549" cy="3124200"/>
          </a:xfrm>
          <a:prstGeom prst="roundRect">
            <a:avLst/>
          </a:prstGeom>
          <a:solidFill>
            <a:srgbClr val="99FF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777040" y="2031318"/>
            <a:ext cx="8214560" cy="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960915" y="3807347"/>
            <a:ext cx="1600200" cy="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6096000" y="4481945"/>
            <a:ext cx="1600200" cy="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7238999" y="5039910"/>
            <a:ext cx="2147455" cy="79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ằng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6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70951" y="-11689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(&gt;, &lt;, =)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2003116"/>
                  </p:ext>
                </p:extLst>
              </p:nvPr>
            </p:nvGraphicFramePr>
            <p:xfrm>
              <a:off x="2362200" y="911802"/>
              <a:ext cx="7086600" cy="119841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0866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1198418"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;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</m:t>
                              </m:r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;       </a:t>
                          </a:r>
                          <a:r>
                            <a:rPr lang="en-US" sz="28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3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2003116"/>
                  </p:ext>
                </p:extLst>
              </p:nvPr>
            </p:nvGraphicFramePr>
            <p:xfrm>
              <a:off x="2362200" y="911802"/>
              <a:ext cx="7086600" cy="119841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086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1984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3338937" y="1294587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1318372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4660" y="1296364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295400" y="2493005"/>
            <a:ext cx="23829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&lt; 5  </a:t>
            </a:r>
            <a:endParaRPr lang="en-US" sz="3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 bwMode="auto">
              <a:xfrm>
                <a:off x="1210193" y="3332990"/>
                <a:ext cx="2128744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0193" y="3332990"/>
                <a:ext cx="2128744" cy="914400"/>
              </a:xfrm>
              <a:prstGeom prst="rect">
                <a:avLst/>
              </a:prstGeom>
              <a:blipFill>
                <a:blip r:embed="rId3"/>
                <a:stretch>
                  <a:fillRect l="-8883"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 bwMode="auto">
          <a:xfrm>
            <a:off x="4551213" y="2485106"/>
            <a:ext cx="23829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&gt; 1</a:t>
            </a:r>
            <a:endParaRPr lang="en-US" sz="3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 bwMode="auto">
              <a:xfrm>
                <a:off x="4551213" y="3407405"/>
                <a:ext cx="2128744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1213" y="3407405"/>
                <a:ext cx="2128744" cy="914400"/>
              </a:xfrm>
              <a:prstGeom prst="rect">
                <a:avLst/>
              </a:prstGeom>
              <a:blipFill>
                <a:blip r:embed="rId4"/>
                <a:stretch>
                  <a:fillRect l="-8883"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/>
          <p:cNvSpPr txBox="1">
            <a:spLocks/>
          </p:cNvSpPr>
          <p:nvPr/>
        </p:nvSpPr>
        <p:spPr bwMode="auto">
          <a:xfrm>
            <a:off x="8077201" y="2437285"/>
            <a:ext cx="23829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 = 5</a:t>
            </a:r>
            <a:endParaRPr lang="en-US" sz="3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8077200" y="3359584"/>
                <a:ext cx="3731367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77200" y="3359584"/>
                <a:ext cx="3731367" cy="914400"/>
              </a:xfrm>
              <a:prstGeom prst="rect">
                <a:avLst/>
              </a:prstGeom>
              <a:blipFill>
                <a:blip r:embed="rId5"/>
                <a:stretch>
                  <a:fillRect l="-4902"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44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3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-23119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0074087"/>
                  </p:ext>
                </p:extLst>
              </p:nvPr>
            </p:nvGraphicFramePr>
            <p:xfrm>
              <a:off x="1981200" y="1271622"/>
              <a:ext cx="4724400" cy="87858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7244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;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US" sz="3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0074087"/>
                  </p:ext>
                </p:extLst>
              </p:nvPr>
            </p:nvGraphicFramePr>
            <p:xfrm>
              <a:off x="1981200" y="1271622"/>
              <a:ext cx="4724400" cy="87858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724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785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b="-1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 bwMode="auto">
              <a:xfrm>
                <a:off x="1236516" y="2895600"/>
                <a:ext cx="1717964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6516" y="2895600"/>
                <a:ext cx="1717964" cy="914400"/>
              </a:xfrm>
              <a:prstGeom prst="rect">
                <a:avLst/>
              </a:prstGeom>
              <a:blipFill>
                <a:blip r:embed="rId3"/>
                <a:stretch>
                  <a:fillRect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/>
          <p:cNvSpPr txBox="1">
            <a:spLocks/>
          </p:cNvSpPr>
          <p:nvPr/>
        </p:nvSpPr>
        <p:spPr bwMode="auto">
          <a:xfrm>
            <a:off x="3657600" y="2615933"/>
            <a:ext cx="25596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6: 3 = 2</a:t>
            </a:r>
            <a:endParaRPr lang="en-US" sz="32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5791" y="3449279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20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823854" y="3373582"/>
            <a:ext cx="615834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(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duới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  <a:endParaRPr lang="en-US" sz="32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 bwMode="auto">
              <a:xfrm>
                <a:off x="4016436" y="4272150"/>
                <a:ext cx="6477000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Bây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giờ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(TS)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(MS)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(PS)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2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endParaRPr lang="en-US" sz="3200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6436" y="4272150"/>
                <a:ext cx="6477000" cy="914400"/>
              </a:xfrm>
              <a:prstGeom prst="rect">
                <a:avLst/>
              </a:prstGeom>
              <a:blipFill>
                <a:blip r:embed="rId4"/>
                <a:stretch>
                  <a:fillRect l="-2448" t="-28667" r="-377" b="-2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2329646" y="5698314"/>
                <a:ext cx="2382982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 smtClean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9646" y="5698314"/>
                <a:ext cx="2382982" cy="914400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/>
              <p:cNvSpPr txBox="1">
                <a:spLocks/>
              </p:cNvSpPr>
              <p:nvPr/>
            </p:nvSpPr>
            <p:spPr bwMode="auto">
              <a:xfrm>
                <a:off x="4996644" y="5698314"/>
                <a:ext cx="4516584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 </a:t>
                </a:r>
                <a:r>
                  <a:rPr lang="en-US" sz="36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 smtClean="0">
                    <a:solidFill>
                      <a:srgbClr val="0E0DD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3600" dirty="0">
                  <a:solidFill>
                    <a:srgbClr val="0E0DD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6644" y="5698314"/>
                <a:ext cx="4516584" cy="914400"/>
              </a:xfrm>
              <a:prstGeom prst="rect">
                <a:avLst/>
              </a:prstGeom>
              <a:blipFill>
                <a:blip r:embed="rId6"/>
                <a:stretch>
                  <a:fillRect l="-4184"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/>
          <p:cNvSpPr txBox="1">
            <a:spLocks/>
          </p:cNvSpPr>
          <p:nvPr/>
        </p:nvSpPr>
        <p:spPr bwMode="auto">
          <a:xfrm>
            <a:off x="7772400" y="2054724"/>
            <a:ext cx="342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8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3" grpId="0"/>
      <p:bldP spid="13" grpId="1"/>
      <p:bldP spid="2" grpId="0"/>
      <p:bldP spid="14" grpId="0"/>
      <p:bldP spid="14" grpId="1"/>
      <p:bldP spid="15" grpId="0"/>
      <p:bldP spid="15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-23119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981200" y="1271622"/>
              <a:ext cx="4724400" cy="87858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7244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;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endParaRPr lang="en-US" sz="3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981200" y="1271622"/>
              <a:ext cx="4724400" cy="87858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724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785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b="-1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3048000" y="16764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 bwMode="auto">
              <a:xfrm>
                <a:off x="1236516" y="2895600"/>
                <a:ext cx="1717964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6516" y="2895600"/>
                <a:ext cx="1717964" cy="914400"/>
              </a:xfrm>
              <a:prstGeom prst="rect">
                <a:avLst/>
              </a:prstGeom>
              <a:blipFill>
                <a:blip r:embed="rId3"/>
                <a:stretch>
                  <a:fillRect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315791" y="3449279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20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2329646" y="5698314"/>
                <a:ext cx="2382982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 smtClean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9646" y="5698314"/>
                <a:ext cx="2382982" cy="914400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04208" y="2895600"/>
            <a:ext cx="671945" cy="10465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96045" y="4106296"/>
            <a:ext cx="671945" cy="1075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xmlns="" id="{5E084E77-9D8F-4E86-8A8E-30BD5738E631}"/>
              </a:ext>
            </a:extLst>
          </p:cNvPr>
          <p:cNvSpPr/>
          <p:nvPr/>
        </p:nvSpPr>
        <p:spPr>
          <a:xfrm>
            <a:off x="4712628" y="2738585"/>
            <a:ext cx="457200" cy="24430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5285509" y="2895600"/>
            <a:ext cx="23829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&gt; 4  </a:t>
            </a:r>
            <a:endParaRPr lang="en-US" sz="3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le 1"/>
              <p:cNvSpPr txBox="1">
                <a:spLocks/>
              </p:cNvSpPr>
              <p:nvPr/>
            </p:nvSpPr>
            <p:spPr bwMode="auto">
              <a:xfrm>
                <a:off x="7160041" y="2868392"/>
                <a:ext cx="2128744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0041" y="2868392"/>
                <a:ext cx="2128744" cy="914400"/>
              </a:xfrm>
              <a:prstGeom prst="rect">
                <a:avLst/>
              </a:prstGeom>
              <a:blipFill>
                <a:blip r:embed="rId5"/>
                <a:stretch>
                  <a:fillRect l="-8883" b="-8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 bwMode="auto">
              <a:xfrm>
                <a:off x="5715000" y="3914412"/>
                <a:ext cx="3241261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0" y="3914412"/>
                <a:ext cx="3241261" cy="914400"/>
              </a:xfrm>
              <a:prstGeom prst="rect">
                <a:avLst/>
              </a:prstGeom>
              <a:blipFill>
                <a:blip r:embed="rId6"/>
                <a:stretch>
                  <a:fillRect l="-5838"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09155" y="2726095"/>
            <a:ext cx="9753600" cy="26876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76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6 L -0.09778 -0.23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/>
      <p:bldP spid="3" grpId="0" animBg="1"/>
      <p:bldP spid="17" grpId="0" animBg="1"/>
      <p:bldP spid="21" grpId="0" animBg="1"/>
      <p:bldP spid="23" grpId="0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-23119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513175"/>
                  </p:ext>
                </p:extLst>
              </p:nvPr>
            </p:nvGraphicFramePr>
            <p:xfrm>
              <a:off x="2056117" y="688036"/>
              <a:ext cx="4724400" cy="87858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7244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320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;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US" sz="3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513175"/>
                  </p:ext>
                </p:extLst>
              </p:nvPr>
            </p:nvGraphicFramePr>
            <p:xfrm>
              <a:off x="2056117" y="688036"/>
              <a:ext cx="4724400" cy="87858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724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785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b="-1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 9"/>
          <p:cNvSpPr/>
          <p:nvPr/>
        </p:nvSpPr>
        <p:spPr>
          <a:xfrm>
            <a:off x="5346572" y="1088239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2917" y="1092814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 bwMode="auto">
              <a:xfrm>
                <a:off x="378238" y="1714160"/>
                <a:ext cx="6248400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MS 2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238" y="1714160"/>
                <a:ext cx="6248400" cy="914400"/>
              </a:xfrm>
              <a:prstGeom prst="rect">
                <a:avLst/>
              </a:prstGeom>
              <a:blipFill>
                <a:blip r:embed="rId3"/>
                <a:stretch>
                  <a:fillRect l="-2927"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362201" y="3474204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sz="20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968534" y="4072201"/>
                <a:ext cx="3070065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 smtClean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8534" y="4072201"/>
                <a:ext cx="3070065" cy="914400"/>
              </a:xfrm>
              <a:prstGeom prst="rect">
                <a:avLst/>
              </a:prstGeom>
              <a:blipFill>
                <a:blip r:embed="rId4"/>
                <a:stretch>
                  <a:fillRect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20">
            <a:extLst>
              <a:ext uri="{FF2B5EF4-FFF2-40B4-BE49-F238E27FC236}">
                <a16:creationId xmlns:a16="http://schemas.microsoft.com/office/drawing/2014/main" xmlns="" id="{5E084E77-9D8F-4E86-8A8E-30BD5738E631}"/>
              </a:ext>
            </a:extLst>
          </p:cNvPr>
          <p:cNvSpPr/>
          <p:nvPr/>
        </p:nvSpPr>
        <p:spPr>
          <a:xfrm>
            <a:off x="4216528" y="3869380"/>
            <a:ext cx="457200" cy="24430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5048953" y="3939027"/>
            <a:ext cx="23829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  &gt; 20  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le 1"/>
              <p:cNvSpPr txBox="1">
                <a:spLocks/>
              </p:cNvSpPr>
              <p:nvPr/>
            </p:nvSpPr>
            <p:spPr bwMode="auto">
              <a:xfrm>
                <a:off x="7411830" y="3869380"/>
                <a:ext cx="2798970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1830" y="3869380"/>
                <a:ext cx="2798970" cy="914400"/>
              </a:xfrm>
              <a:prstGeom prst="rect">
                <a:avLst/>
              </a:prstGeom>
              <a:blipFill>
                <a:blip r:embed="rId5"/>
                <a:stretch>
                  <a:fillRect l="-5664" b="-2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 bwMode="auto">
              <a:xfrm>
                <a:off x="5791200" y="4986601"/>
                <a:ext cx="2286000" cy="12475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3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1200" y="4986601"/>
                <a:ext cx="2286000" cy="1247501"/>
              </a:xfrm>
              <a:prstGeom prst="rect">
                <a:avLst/>
              </a:prstGeom>
              <a:blipFill>
                <a:blip r:embed="rId6"/>
                <a:stretch>
                  <a:fillRect l="-8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84072" y="2868392"/>
            <a:ext cx="9753600" cy="3513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89029" y="3430918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(9)</a:t>
            </a:r>
            <a:endParaRPr lang="en-US" sz="20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/>
              <p:cNvSpPr txBox="1">
                <a:spLocks/>
              </p:cNvSpPr>
              <p:nvPr/>
            </p:nvSpPr>
            <p:spPr bwMode="auto">
              <a:xfrm>
                <a:off x="1300352" y="2846650"/>
                <a:ext cx="2406428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00352" y="2846650"/>
                <a:ext cx="2406428" cy="914400"/>
              </a:xfrm>
              <a:prstGeom prst="rect">
                <a:avLst/>
              </a:prstGeom>
              <a:blipFill>
                <a:blip r:embed="rId7"/>
                <a:stretch>
                  <a:fillRect b="-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itle 1"/>
              <p:cNvSpPr txBox="1">
                <a:spLocks/>
              </p:cNvSpPr>
              <p:nvPr/>
            </p:nvSpPr>
            <p:spPr bwMode="auto">
              <a:xfrm>
                <a:off x="990601" y="5319702"/>
                <a:ext cx="2743200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FF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1" y="5319702"/>
                <a:ext cx="2743200" cy="914400"/>
              </a:xfrm>
              <a:prstGeom prst="rect">
                <a:avLst/>
              </a:prstGeom>
              <a:blipFill>
                <a:blip r:embed="rId8"/>
                <a:stretch>
                  <a:fillRect b="-1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4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18" grpId="0"/>
      <p:bldP spid="21" grpId="0" animBg="1"/>
      <p:bldP spid="23" grpId="0"/>
      <p:bldP spid="26" grpId="0"/>
      <p:bldP spid="27" grpId="0" animBg="1"/>
      <p:bldP spid="19" grpId="0"/>
      <p:bldP spid="20" grpId="0"/>
      <p:bldP spid="24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1354</Words>
  <Application>Microsoft Office PowerPoint</Application>
  <PresentationFormat>Custom</PresentationFormat>
  <Paragraphs>141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1:  &gt;; &lt;; =?</vt:lpstr>
      <vt:lpstr>Bài 2: Viết các phân số sau theo thứ tự từ bé đến lớn</vt:lpstr>
      <vt:lpstr>PowerPoint Presentation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office2003</dc:creator>
  <cp:lastModifiedBy>Lan Lan</cp:lastModifiedBy>
  <cp:revision>141</cp:revision>
  <dcterms:created xsi:type="dcterms:W3CDTF">2010-07-14T23:54:15Z</dcterms:created>
  <dcterms:modified xsi:type="dcterms:W3CDTF">2021-09-12T14:38:14Z</dcterms:modified>
</cp:coreProperties>
</file>